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1" d="100"/>
          <a:sy n="81" d="100"/>
        </p:scale>
        <p:origin x="88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00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407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81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099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45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67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10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94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093849"/>
          </a:xfrm>
          <a:prstGeom prst="rect">
            <a:avLst/>
          </a:prstGeom>
        </p:spPr>
      </p:pic>
      <p:sp>
        <p:nvSpPr>
          <p:cNvPr id="6" name="Text Box 10"/>
          <p:cNvSpPr txBox="1">
            <a:spLocks noChangeArrowheads="1"/>
          </p:cNvSpPr>
          <p:nvPr userDrawn="1"/>
        </p:nvSpPr>
        <p:spPr bwMode="auto">
          <a:xfrm>
            <a:off x="7421839" y="-7144"/>
            <a:ext cx="17935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92100" indent="-292100">
              <a:spcBef>
                <a:spcPct val="34000"/>
              </a:spcBef>
              <a:buClr>
                <a:schemeClr val="folHlink"/>
              </a:buClr>
              <a:buSzPct val="62000"/>
              <a:buFont typeface="Wingdings" panose="05000000000000000000" pitchFamily="2" charset="2"/>
              <a:buChar char="l"/>
              <a:defRPr sz="2400" b="1">
                <a:solidFill>
                  <a:srgbClr val="000000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  <a:lvl2pPr marL="742950" indent="-285750">
              <a:spcBef>
                <a:spcPct val="34000"/>
              </a:spcBef>
              <a:buClr>
                <a:schemeClr val="folHlink"/>
              </a:buClr>
              <a:buChar char="–"/>
              <a:defRPr sz="22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085850" indent="-228600">
              <a:spcBef>
                <a:spcPct val="34000"/>
              </a:spcBef>
              <a:buClr>
                <a:schemeClr val="folHlink"/>
              </a:buClr>
              <a:buChar char="–"/>
              <a:defRPr sz="22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22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zh-TW" sz="1600" dirty="0" smtClean="0">
                <a:solidFill>
                  <a:schemeClr val="bg1"/>
                </a:solidFill>
              </a:rPr>
              <a:t>IEEE SNW </a:t>
            </a:r>
            <a:r>
              <a:rPr lang="en-US" altLang="zh-TW" sz="1600" dirty="0" smtClean="0">
                <a:solidFill>
                  <a:schemeClr val="bg1"/>
                </a:solidFill>
              </a:rPr>
              <a:t>2026</a:t>
            </a:r>
            <a:endParaRPr lang="en-US" altLang="zh-TW" sz="16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57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36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00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1CAD-FB2C-4397-AA9F-BD322D576FC7}" type="datetimeFigureOut">
              <a:rPr lang="zh-TW" altLang="en-US" smtClean="0"/>
              <a:t>2026/5/11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CDE0-D52D-4341-B99E-9E26C3DBC71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35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1438" y="8525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P1-1</a:t>
            </a:r>
            <a:endParaRPr lang="zh-TW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948371" y="170984"/>
            <a:ext cx="36386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your Paper title</a:t>
            </a:r>
          </a:p>
          <a:p>
            <a:pPr algn="ctr"/>
            <a:r>
              <a:rPr lang="en-US" altLang="zh-TW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Authors (presenter underline)</a:t>
            </a:r>
          </a:p>
          <a:p>
            <a:pPr algn="ctr"/>
            <a:r>
              <a:rPr lang="en-US" altLang="zh-TW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zh-TW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ffiliations</a:t>
            </a:r>
            <a:endParaRPr lang="zh-TW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直線單箭頭接點 8"/>
          <p:cNvCxnSpPr/>
          <p:nvPr/>
        </p:nvCxnSpPr>
        <p:spPr>
          <a:xfrm flipH="1" flipV="1">
            <a:off x="407427" y="541628"/>
            <a:ext cx="471253" cy="864378"/>
          </a:xfrm>
          <a:prstGeom prst="straightConnector1">
            <a:avLst/>
          </a:prstGeom>
          <a:ln w="3175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743417" y="1337489"/>
            <a:ext cx="306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Change to your poster number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cxnSp>
        <p:nvCxnSpPr>
          <p:cNvPr id="11" name="直線單箭頭接點 10"/>
          <p:cNvCxnSpPr/>
          <p:nvPr/>
        </p:nvCxnSpPr>
        <p:spPr>
          <a:xfrm flipV="1">
            <a:off x="7515226" y="804245"/>
            <a:ext cx="694639" cy="510742"/>
          </a:xfrm>
          <a:prstGeom prst="straightConnector1">
            <a:avLst/>
          </a:prstGeom>
          <a:ln w="3175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/>
          <p:cNvSpPr txBox="1"/>
          <p:nvPr/>
        </p:nvSpPr>
        <p:spPr>
          <a:xfrm flipH="1">
            <a:off x="6332220" y="1254152"/>
            <a:ext cx="2897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accent6"/>
                </a:solidFill>
              </a:rPr>
              <a:t>Your logo can be placed here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321584" y="1840962"/>
            <a:ext cx="84671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</a:rPr>
              <a:t>Note to presenters:</a:t>
            </a:r>
          </a:p>
          <a:p>
            <a:pPr marL="342900" indent="-342900">
              <a:buAutoNum type="arabicPeriod"/>
            </a:pPr>
            <a:r>
              <a:rPr lang="en-US" altLang="zh-TW" sz="2000" dirty="0" smtClean="0">
                <a:solidFill>
                  <a:schemeClr val="accent6"/>
                </a:solidFill>
              </a:rPr>
              <a:t>Total presentation time is 2 minutes</a:t>
            </a:r>
          </a:p>
          <a:p>
            <a:pPr marL="342900" indent="-342900">
              <a:buAutoNum type="arabicPeriod"/>
            </a:pPr>
            <a:r>
              <a:rPr lang="en-US" altLang="zh-TW" sz="2000" dirty="0" smtClean="0">
                <a:solidFill>
                  <a:schemeClr val="accent6"/>
                </a:solidFill>
              </a:rPr>
              <a:t>Pages can be up to 2 pages as long as you can control your time in 2 minutes</a:t>
            </a:r>
          </a:p>
          <a:p>
            <a:pPr marL="342900" indent="-342900">
              <a:buAutoNum type="arabicPeriod"/>
            </a:pPr>
            <a:r>
              <a:rPr lang="en-US" altLang="zh-TW" sz="2000" dirty="0" smtClean="0">
                <a:solidFill>
                  <a:schemeClr val="accent6"/>
                </a:solidFill>
              </a:rPr>
              <a:t>Remove </a:t>
            </a:r>
            <a:r>
              <a:rPr lang="en-US" altLang="zh-TW" sz="2000" smtClean="0">
                <a:solidFill>
                  <a:schemeClr val="accent6"/>
                </a:solidFill>
              </a:rPr>
              <a:t>all GREEN </a:t>
            </a:r>
            <a:r>
              <a:rPr lang="en-US" altLang="zh-TW" sz="2000" dirty="0" smtClean="0">
                <a:solidFill>
                  <a:schemeClr val="accent6"/>
                </a:solidFill>
              </a:rPr>
              <a:t>colors words/arrows in this template</a:t>
            </a:r>
            <a:endParaRPr lang="zh-TW" altLang="en-US" sz="2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110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59</Words>
  <Application>Microsoft Office PowerPoint</Application>
  <PresentationFormat>如螢幕大小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莊紹勳</cp:lastModifiedBy>
  <cp:revision>6</cp:revision>
  <dcterms:created xsi:type="dcterms:W3CDTF">2022-05-14T11:56:45Z</dcterms:created>
  <dcterms:modified xsi:type="dcterms:W3CDTF">2026-05-11T14:41:22Z</dcterms:modified>
</cp:coreProperties>
</file>